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100" d="100"/>
          <a:sy n="100" d="100"/>
        </p:scale>
        <p:origin x="90" y="12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10/12/2025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Comment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demander sa voie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d’orientation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  <a:endParaRPr lang="fr-FR" sz="28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180000" lvl="1" indent="0">
              <a:buNone/>
            </a:pPr>
            <a:endParaRPr lang="fr-FR" sz="2800" b="1" i="1" dirty="0" smtClean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 smtClean="0">
                <a:solidFill>
                  <a:srgbClr val="00006D"/>
                </a:solidFill>
              </a:rPr>
              <a:t>Dialogue </a:t>
            </a:r>
            <a:r>
              <a:rPr lang="fr-FR" sz="2800" b="1" i="1" dirty="0">
                <a:solidFill>
                  <a:srgbClr val="00006D"/>
                </a:solidFill>
              </a:rPr>
              <a:t>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enregistrés sont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envoyés automatiquement à l’établissement pour le conseil de classe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vous 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permet de formuler vos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et de prendre connaissance de l’avis du conseil de classe.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la 3</a:t>
            </a:r>
            <a:r>
              <a:rPr lang="fr-FR" sz="16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 Orientation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une voie d’orientation après </a:t>
            </a:r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la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demander une voie d’orientation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: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3</a:t>
            </a:r>
            <a:r>
              <a:rPr lang="fr-FR" sz="18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 son avis.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pourrez prendre connaissance de l’avis du conseil de classe pour chacun de vos choix.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Prenez connaissance de l’avis du conseil de classe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486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sa1</cp:lastModifiedBy>
  <cp:revision>115</cp:revision>
  <dcterms:created xsi:type="dcterms:W3CDTF">2020-03-05T15:21:24Z</dcterms:created>
  <dcterms:modified xsi:type="dcterms:W3CDTF">2025-12-10T11:16:41Z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